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9" autoAdjust="0"/>
    <p:restoredTop sz="94660"/>
  </p:normalViewPr>
  <p:slideViewPr>
    <p:cSldViewPr snapToGrid="0">
      <p:cViewPr varScale="1">
        <p:scale>
          <a:sx n="89" d="100"/>
          <a:sy n="89" d="100"/>
        </p:scale>
        <p:origin x="32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838D-415E-4107-B5AC-CE73FBE5374B}" type="datetimeFigureOut">
              <a:rPr lang="de-DE" smtClean="0"/>
              <a:t>16.02.2021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A431-58A1-49FF-BB3F-426CAAA7D4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3618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838D-415E-4107-B5AC-CE73FBE5374B}" type="datetimeFigureOut">
              <a:rPr lang="de-DE" smtClean="0"/>
              <a:t>16.02.2021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A431-58A1-49FF-BB3F-426CAAA7D4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1991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838D-415E-4107-B5AC-CE73FBE5374B}" type="datetimeFigureOut">
              <a:rPr lang="de-DE" smtClean="0"/>
              <a:t>16.02.2021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A431-58A1-49FF-BB3F-426CAAA7D4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9603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838D-415E-4107-B5AC-CE73FBE5374B}" type="datetimeFigureOut">
              <a:rPr lang="de-DE" smtClean="0"/>
              <a:t>16.02.2021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A431-58A1-49FF-BB3F-426CAAA7D4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738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838D-415E-4107-B5AC-CE73FBE5374B}" type="datetimeFigureOut">
              <a:rPr lang="de-DE" smtClean="0"/>
              <a:t>16.02.2021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A431-58A1-49FF-BB3F-426CAAA7D4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839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838D-415E-4107-B5AC-CE73FBE5374B}" type="datetimeFigureOut">
              <a:rPr lang="de-DE" smtClean="0"/>
              <a:t>16.02.2021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A431-58A1-49FF-BB3F-426CAAA7D4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8257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838D-415E-4107-B5AC-CE73FBE5374B}" type="datetimeFigureOut">
              <a:rPr lang="de-DE" smtClean="0"/>
              <a:t>16.02.2021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A431-58A1-49FF-BB3F-426CAAA7D4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4396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838D-415E-4107-B5AC-CE73FBE5374B}" type="datetimeFigureOut">
              <a:rPr lang="de-DE" smtClean="0"/>
              <a:t>16.02.2021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A431-58A1-49FF-BB3F-426CAAA7D4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402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838D-415E-4107-B5AC-CE73FBE5374B}" type="datetimeFigureOut">
              <a:rPr lang="de-DE" smtClean="0"/>
              <a:t>16.02.2021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A431-58A1-49FF-BB3F-426CAAA7D4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8958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838D-415E-4107-B5AC-CE73FBE5374B}" type="datetimeFigureOut">
              <a:rPr lang="de-DE" smtClean="0"/>
              <a:t>16.02.2021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A431-58A1-49FF-BB3F-426CAAA7D4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0691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838D-415E-4107-B5AC-CE73FBE5374B}" type="datetimeFigureOut">
              <a:rPr lang="de-DE" smtClean="0"/>
              <a:t>16.02.2021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A431-58A1-49FF-BB3F-426CAAA7D4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2210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6838D-415E-4107-B5AC-CE73FBE5374B}" type="datetimeFigureOut">
              <a:rPr lang="de-DE" smtClean="0"/>
              <a:t>16.02.2021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EA431-58A1-49FF-BB3F-426CAAA7D4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2372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3287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0" y="2093108"/>
            <a:ext cx="6097571" cy="2667786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6085914" y="2097821"/>
            <a:ext cx="6096000" cy="2667786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0" y="-4713"/>
            <a:ext cx="3384224" cy="2667786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-1571" y="4185501"/>
            <a:ext cx="3384224" cy="2667786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 rot="16200000">
            <a:off x="4252274" y="402994"/>
            <a:ext cx="3464349" cy="2667786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8807776" y="0"/>
            <a:ext cx="3384224" cy="2667786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8807776" y="4185501"/>
            <a:ext cx="3384224" cy="2667786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 rot="16200000">
            <a:off x="4292337" y="3827282"/>
            <a:ext cx="3384224" cy="2667786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räne 22"/>
          <p:cNvSpPr/>
          <p:nvPr/>
        </p:nvSpPr>
        <p:spPr>
          <a:xfrm rot="1654287">
            <a:off x="2376558" y="-310228"/>
            <a:ext cx="2872208" cy="2884246"/>
          </a:xfrm>
          <a:prstGeom prst="teardrop">
            <a:avLst/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räne 23"/>
          <p:cNvSpPr/>
          <p:nvPr/>
        </p:nvSpPr>
        <p:spPr>
          <a:xfrm rot="20288905" flipH="1">
            <a:off x="2703922" y="4378745"/>
            <a:ext cx="2625365" cy="2667786"/>
          </a:xfrm>
          <a:prstGeom prst="teardrop">
            <a:avLst/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räne 24"/>
          <p:cNvSpPr/>
          <p:nvPr/>
        </p:nvSpPr>
        <p:spPr>
          <a:xfrm rot="20968149" flipH="1">
            <a:off x="6775561" y="-350328"/>
            <a:ext cx="2625365" cy="2667786"/>
          </a:xfrm>
          <a:prstGeom prst="teardrop">
            <a:avLst/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räne 25"/>
          <p:cNvSpPr/>
          <p:nvPr/>
        </p:nvSpPr>
        <p:spPr>
          <a:xfrm rot="3758709" flipH="1">
            <a:off x="6574919" y="4273432"/>
            <a:ext cx="2875956" cy="2900199"/>
          </a:xfrm>
          <a:prstGeom prst="teardrop">
            <a:avLst/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763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Windows User</dc:creator>
  <cp:lastModifiedBy>Windows User</cp:lastModifiedBy>
  <cp:revision>4</cp:revision>
  <dcterms:created xsi:type="dcterms:W3CDTF">2021-02-16T13:57:03Z</dcterms:created>
  <dcterms:modified xsi:type="dcterms:W3CDTF">2021-02-16T14:34:26Z</dcterms:modified>
</cp:coreProperties>
</file>