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155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2840-5165-4A9D-9A1C-1C793BA4F6E9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D04F-BC2B-4007-A92C-0DB9CC95B4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258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2840-5165-4A9D-9A1C-1C793BA4F6E9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D04F-BC2B-4007-A92C-0DB9CC95B4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776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2840-5165-4A9D-9A1C-1C793BA4F6E9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D04F-BC2B-4007-A92C-0DB9CC95B4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57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2840-5165-4A9D-9A1C-1C793BA4F6E9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D04F-BC2B-4007-A92C-0DB9CC95B4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75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2840-5165-4A9D-9A1C-1C793BA4F6E9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D04F-BC2B-4007-A92C-0DB9CC95B4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6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2840-5165-4A9D-9A1C-1C793BA4F6E9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D04F-BC2B-4007-A92C-0DB9CC95B4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85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2840-5165-4A9D-9A1C-1C793BA4F6E9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D04F-BC2B-4007-A92C-0DB9CC95B4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398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2840-5165-4A9D-9A1C-1C793BA4F6E9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D04F-BC2B-4007-A92C-0DB9CC95B4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494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2840-5165-4A9D-9A1C-1C793BA4F6E9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D04F-BC2B-4007-A92C-0DB9CC95B4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188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2840-5165-4A9D-9A1C-1C793BA4F6E9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D04F-BC2B-4007-A92C-0DB9CC95B4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90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72840-5165-4A9D-9A1C-1C793BA4F6E9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CD04F-BC2B-4007-A92C-0DB9CC95B4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420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72840-5165-4A9D-9A1C-1C793BA4F6E9}" type="datetimeFigureOut">
              <a:rPr lang="de-DE" smtClean="0"/>
              <a:t>16.02.2021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CD04F-BC2B-4007-A92C-0DB9CC95B4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980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Wolke 2"/>
          <p:cNvSpPr/>
          <p:nvPr/>
        </p:nvSpPr>
        <p:spPr>
          <a:xfrm rot="1297777">
            <a:off x="-1295400" y="2918460"/>
            <a:ext cx="5821680" cy="4968240"/>
          </a:xfrm>
          <a:prstGeom prst="cloud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Wolke 14"/>
          <p:cNvSpPr/>
          <p:nvPr/>
        </p:nvSpPr>
        <p:spPr>
          <a:xfrm>
            <a:off x="-1313315" y="-518160"/>
            <a:ext cx="4725677" cy="3947160"/>
          </a:xfrm>
          <a:prstGeom prst="cloud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Wolke 15"/>
          <p:cNvSpPr/>
          <p:nvPr/>
        </p:nvSpPr>
        <p:spPr>
          <a:xfrm rot="1297777">
            <a:off x="2182113" y="-1919113"/>
            <a:ext cx="5821680" cy="4968240"/>
          </a:xfrm>
          <a:prstGeom prst="cloud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Wolke 16"/>
          <p:cNvSpPr/>
          <p:nvPr/>
        </p:nvSpPr>
        <p:spPr>
          <a:xfrm rot="1297777">
            <a:off x="4858767" y="4033231"/>
            <a:ext cx="5821680" cy="4968240"/>
          </a:xfrm>
          <a:prstGeom prst="cloud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Wolke 19"/>
          <p:cNvSpPr/>
          <p:nvPr/>
        </p:nvSpPr>
        <p:spPr>
          <a:xfrm>
            <a:off x="7153011" y="753213"/>
            <a:ext cx="5821680" cy="4968240"/>
          </a:xfrm>
          <a:prstGeom prst="cloud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Wolke 20"/>
          <p:cNvSpPr/>
          <p:nvPr/>
        </p:nvSpPr>
        <p:spPr>
          <a:xfrm>
            <a:off x="3520440" y="1463040"/>
            <a:ext cx="4378070" cy="4100554"/>
          </a:xfrm>
          <a:prstGeom prst="cloud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Stern mit 6 Zacken 4"/>
          <p:cNvSpPr/>
          <p:nvPr/>
        </p:nvSpPr>
        <p:spPr>
          <a:xfrm>
            <a:off x="1125027" y="875605"/>
            <a:ext cx="3600650" cy="4186327"/>
          </a:xfrm>
          <a:prstGeom prst="star6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Stern mit 6 Zacken 21"/>
          <p:cNvSpPr/>
          <p:nvPr/>
        </p:nvSpPr>
        <p:spPr>
          <a:xfrm rot="1072793">
            <a:off x="2926892" y="4461919"/>
            <a:ext cx="3033495" cy="3477422"/>
          </a:xfrm>
          <a:prstGeom prst="star6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Stern mit 6 Zacken 23"/>
          <p:cNvSpPr/>
          <p:nvPr/>
        </p:nvSpPr>
        <p:spPr>
          <a:xfrm rot="2059770">
            <a:off x="9783111" y="3693147"/>
            <a:ext cx="3600650" cy="4186327"/>
          </a:xfrm>
          <a:prstGeom prst="star6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Wolke 30"/>
          <p:cNvSpPr/>
          <p:nvPr/>
        </p:nvSpPr>
        <p:spPr>
          <a:xfrm rot="2647178">
            <a:off x="7946138" y="-1617062"/>
            <a:ext cx="4378070" cy="4100554"/>
          </a:xfrm>
          <a:prstGeom prst="cloud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Stern mit 6 Zacken 31"/>
          <p:cNvSpPr/>
          <p:nvPr/>
        </p:nvSpPr>
        <p:spPr>
          <a:xfrm>
            <a:off x="6625074" y="-335076"/>
            <a:ext cx="2865198" cy="3307835"/>
          </a:xfrm>
          <a:prstGeom prst="star6">
            <a:avLst/>
          </a:prstGeom>
          <a:solidFill>
            <a:srgbClr val="FFFF00"/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320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5" grpId="0" animBg="1"/>
      <p:bldP spid="22" grpId="0" animBg="1"/>
      <p:bldP spid="24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Windows User</dc:creator>
  <cp:lastModifiedBy>Windows User</cp:lastModifiedBy>
  <cp:revision>9</cp:revision>
  <dcterms:created xsi:type="dcterms:W3CDTF">2021-02-12T09:33:03Z</dcterms:created>
  <dcterms:modified xsi:type="dcterms:W3CDTF">2021-02-16T13:40:18Z</dcterms:modified>
</cp:coreProperties>
</file>