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605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063-CD6D-4EA0-87A8-70841B11F24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8802-12B5-4998-94EB-54EC91758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527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063-CD6D-4EA0-87A8-70841B11F24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8802-12B5-4998-94EB-54EC91758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948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063-CD6D-4EA0-87A8-70841B11F24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8802-12B5-4998-94EB-54EC91758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553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063-CD6D-4EA0-87A8-70841B11F24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8802-12B5-4998-94EB-54EC91758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01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063-CD6D-4EA0-87A8-70841B11F24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8802-12B5-4998-94EB-54EC91758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645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063-CD6D-4EA0-87A8-70841B11F24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8802-12B5-4998-94EB-54EC91758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21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063-CD6D-4EA0-87A8-70841B11F24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8802-12B5-4998-94EB-54EC91758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70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063-CD6D-4EA0-87A8-70841B11F24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8802-12B5-4998-94EB-54EC91758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48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063-CD6D-4EA0-87A8-70841B11F24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8802-12B5-4998-94EB-54EC91758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381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063-CD6D-4EA0-87A8-70841B11F24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8802-12B5-4998-94EB-54EC91758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84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063-CD6D-4EA0-87A8-70841B11F24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8802-12B5-4998-94EB-54EC91758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21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FD063-CD6D-4EA0-87A8-70841B11F24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28802-12B5-4998-94EB-54EC91758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28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Flussdiagramm: Verbindungsstelle 7"/>
          <p:cNvSpPr/>
          <p:nvPr/>
        </p:nvSpPr>
        <p:spPr>
          <a:xfrm>
            <a:off x="-881743" y="-642257"/>
            <a:ext cx="4952999" cy="4811485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FFC000"/>
            </a:solidFill>
          </a:ln>
        </p:spPr>
        <p:style>
          <a:lnRef idx="0">
            <a:schemeClr val="accent5"/>
          </a:lnRef>
          <a:fillRef idx="1001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Flussdiagramm: Verbindungsstelle 13"/>
          <p:cNvSpPr/>
          <p:nvPr/>
        </p:nvSpPr>
        <p:spPr>
          <a:xfrm>
            <a:off x="-881744" y="2982686"/>
            <a:ext cx="4952999" cy="4811485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FFC000"/>
            </a:solidFill>
          </a:ln>
        </p:spPr>
        <p:style>
          <a:lnRef idx="0">
            <a:schemeClr val="accent5"/>
          </a:lnRef>
          <a:fillRef idx="1001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lussdiagramm: Verbindungsstelle 14"/>
          <p:cNvSpPr/>
          <p:nvPr/>
        </p:nvSpPr>
        <p:spPr>
          <a:xfrm>
            <a:off x="3619499" y="-642257"/>
            <a:ext cx="4952999" cy="4811485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FFC000"/>
            </a:solidFill>
          </a:ln>
        </p:spPr>
        <p:style>
          <a:lnRef idx="0">
            <a:schemeClr val="accent5"/>
          </a:lnRef>
          <a:fillRef idx="1001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Flussdiagramm: Verbindungsstelle 15"/>
          <p:cNvSpPr/>
          <p:nvPr/>
        </p:nvSpPr>
        <p:spPr>
          <a:xfrm>
            <a:off x="3619498" y="2982686"/>
            <a:ext cx="4952999" cy="4811485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FFC000"/>
            </a:solidFill>
          </a:ln>
        </p:spPr>
        <p:style>
          <a:lnRef idx="0">
            <a:schemeClr val="accent5"/>
          </a:lnRef>
          <a:fillRef idx="1001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Flussdiagramm: Verbindungsstelle 16"/>
          <p:cNvSpPr/>
          <p:nvPr/>
        </p:nvSpPr>
        <p:spPr>
          <a:xfrm>
            <a:off x="8120740" y="-642257"/>
            <a:ext cx="4952999" cy="4811485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FFC000"/>
            </a:solidFill>
          </a:ln>
        </p:spPr>
        <p:style>
          <a:lnRef idx="0">
            <a:schemeClr val="accent5"/>
          </a:lnRef>
          <a:fillRef idx="1001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lussdiagramm: Verbindungsstelle 17"/>
          <p:cNvSpPr/>
          <p:nvPr/>
        </p:nvSpPr>
        <p:spPr>
          <a:xfrm>
            <a:off x="8290831" y="3107872"/>
            <a:ext cx="4952999" cy="4811485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FFC000"/>
            </a:solidFill>
          </a:ln>
        </p:spPr>
        <p:style>
          <a:lnRef idx="0">
            <a:schemeClr val="accent5"/>
          </a:lnRef>
          <a:fillRef idx="1001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lussdiagramm: Verbindungsstelle 19"/>
          <p:cNvSpPr/>
          <p:nvPr/>
        </p:nvSpPr>
        <p:spPr>
          <a:xfrm>
            <a:off x="2775858" y="-522514"/>
            <a:ext cx="2079171" cy="1894114"/>
          </a:xfrm>
          <a:prstGeom prst="flowChartConnector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lussdiagramm: Verbindungsstelle 20"/>
          <p:cNvSpPr/>
          <p:nvPr/>
        </p:nvSpPr>
        <p:spPr>
          <a:xfrm>
            <a:off x="2737758" y="2672443"/>
            <a:ext cx="2079171" cy="1894114"/>
          </a:xfrm>
          <a:prstGeom prst="flowChartConnector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Flussdiagramm: Verbindungsstelle 21"/>
          <p:cNvSpPr/>
          <p:nvPr/>
        </p:nvSpPr>
        <p:spPr>
          <a:xfrm>
            <a:off x="2737757" y="5513615"/>
            <a:ext cx="2079171" cy="1894114"/>
          </a:xfrm>
          <a:prstGeom prst="flowChartConnector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Flussdiagramm: Verbindungsstelle 22"/>
          <p:cNvSpPr/>
          <p:nvPr/>
        </p:nvSpPr>
        <p:spPr>
          <a:xfrm>
            <a:off x="7192732" y="-595992"/>
            <a:ext cx="2079171" cy="1894114"/>
          </a:xfrm>
          <a:prstGeom prst="flowChartConnector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Flussdiagramm: Verbindungsstelle 23"/>
          <p:cNvSpPr/>
          <p:nvPr/>
        </p:nvSpPr>
        <p:spPr>
          <a:xfrm>
            <a:off x="7263491" y="2672443"/>
            <a:ext cx="2079171" cy="1894114"/>
          </a:xfrm>
          <a:prstGeom prst="flowChartConnector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Flussdiagramm: Verbindungsstelle 24"/>
          <p:cNvSpPr/>
          <p:nvPr/>
        </p:nvSpPr>
        <p:spPr>
          <a:xfrm>
            <a:off x="7263491" y="5513615"/>
            <a:ext cx="2079171" cy="1894114"/>
          </a:xfrm>
          <a:prstGeom prst="flowChartConnector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63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Windows User</dc:creator>
  <cp:lastModifiedBy>Windows User</cp:lastModifiedBy>
  <cp:revision>3</cp:revision>
  <dcterms:created xsi:type="dcterms:W3CDTF">2021-02-16T13:50:26Z</dcterms:created>
  <dcterms:modified xsi:type="dcterms:W3CDTF">2021-02-16T13:56:15Z</dcterms:modified>
</cp:coreProperties>
</file>